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16"/>
  </p:normalViewPr>
  <p:slideViewPr>
    <p:cSldViewPr snapToGrid="0" snapToObjects="1">
      <p:cViewPr varScale="1">
        <p:scale>
          <a:sx n="134" d="100"/>
          <a:sy n="134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7788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743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38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9573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2493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95831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9742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96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0565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15429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6889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2024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 smtClean="0"/>
              <a:t>선호도별 여행 추천</a:t>
            </a:r>
            <a:endParaRPr kumimoji="1" lang="ko-KR" altLang="en-US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 smtClean="0"/>
              <a:t>20123496</a:t>
            </a:r>
            <a:r>
              <a:rPr kumimoji="1" lang="ko-KR" altLang="en-US" dirty="0" smtClean="0"/>
              <a:t> 김현태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156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자신이 원하는 경로를 추천해준다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단순히 거리순이 아닌 사용자의 선호도를 조사하여 경로를 자동으로 추천해준다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예를 들어서 산책 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먹거리 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역사 등등</a:t>
            </a:r>
            <a:r>
              <a:rPr kumimoji="1" lang="mr-IN" altLang="ko-KR" dirty="0" smtClean="0"/>
              <a:t>…</a:t>
            </a:r>
            <a:endParaRPr kumimoji="1" lang="en-US" altLang="ko-KR" dirty="0" smtClean="0"/>
          </a:p>
          <a:p>
            <a:r>
              <a:rPr kumimoji="1" lang="ko-KR" altLang="en-US" dirty="0" smtClean="0"/>
              <a:t>해당 장소 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node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) </a:t>
            </a:r>
            <a:r>
              <a:rPr kumimoji="1" lang="ko-KR" altLang="en-US" dirty="0" smtClean="0"/>
              <a:t>는 시간이 지날 수록 정보가 쌓인다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거리는 단순히 직선을 고려한다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6753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-304801"/>
            <a:ext cx="10972800" cy="747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08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363" y="1360487"/>
            <a:ext cx="7195787" cy="5124652"/>
          </a:xfrm>
        </p:spPr>
      </p:pic>
      <p:pic>
        <p:nvPicPr>
          <p:cNvPr id="5" name="내용 개체 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6" y="76200"/>
            <a:ext cx="41373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94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46</Words>
  <Application>Microsoft Macintosh PowerPoint</Application>
  <PresentationFormat>와이드스크린</PresentationFormat>
  <Paragraphs>7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맑은 고딕</vt:lpstr>
      <vt:lpstr>Mangal</vt:lpstr>
      <vt:lpstr>Arial</vt:lpstr>
      <vt:lpstr>Office 테마</vt:lpstr>
      <vt:lpstr>선호도별 여행 추천</vt:lpstr>
      <vt:lpstr>자신이 원하는 경로를 추천해준다.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선호도별 여행 추천</dc:title>
  <dc:creator>김현태</dc:creator>
  <cp:lastModifiedBy>김현태</cp:lastModifiedBy>
  <cp:revision>2</cp:revision>
  <dcterms:created xsi:type="dcterms:W3CDTF">2018-09-10T02:38:26Z</dcterms:created>
  <dcterms:modified xsi:type="dcterms:W3CDTF">2018-09-10T02:58:40Z</dcterms:modified>
</cp:coreProperties>
</file>

<file path=docProps/thumbnail.jpeg>
</file>